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74fa9198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74fa9198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74fa9198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74fa9198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74fa9198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74fa9198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74fa919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e74fa919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74fa9198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74fa9198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74fa9198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74fa9198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74fa9198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74fa9198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74fa9198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74fa9198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74fa9198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74fa9198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74fa9198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74fa9198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74fa9198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74fa9198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74fa9198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74fa9198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74fa9198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74fa9198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74fa9198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74fa9198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74fa9198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74fa9198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74fa9198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74fa9198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74fa9198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e74fa9198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74fa9198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e74fa9198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74fa9198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74fa9198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74fa9198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74fa9198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74fa9198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e74fa9198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74fa919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74fa919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74fa9198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74fa9198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74fa9198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74fa9198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74fa9198a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74fa9198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74fa9198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74fa9198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74fa9198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e74fa9198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74fa9198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74fa9198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74fa9198a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74fa9198a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74fa9198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e74fa9198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74fa919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74fa919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74fa9198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74fa919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74fa9198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74fa9198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74fa9198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74fa9198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74fa9198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e74fa9198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74fa919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74fa919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